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13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04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7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29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07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76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3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83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80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44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5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32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7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1530662" y="8386953"/>
            <a:ext cx="18322298" cy="4577488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127" y="3950638"/>
            <a:ext cx="12916961" cy="2212857"/>
          </a:xfrm>
        </p:spPr>
        <p:txBody>
          <a:bodyPr>
            <a:normAutofit/>
          </a:bodyPr>
          <a:lstStyle/>
          <a:p>
            <a:pPr algn="l"/>
            <a:r>
              <a:rPr lang="nl-NL" sz="5643" b="1" dirty="0"/>
              <a:t>Intentie tot het sluiten van een</a:t>
            </a:r>
            <a:br>
              <a:rPr lang="nl-NL" sz="5650" b="1" dirty="0"/>
            </a:br>
            <a:r>
              <a:rPr lang="nl-NL" sz="9322" b="1" dirty="0"/>
              <a:t>Lokaal sportakkoord </a:t>
            </a:r>
            <a:endParaRPr lang="nl-NL" sz="5650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127" y="6695587"/>
            <a:ext cx="18322298" cy="1965229"/>
          </a:xfrm>
        </p:spPr>
        <p:txBody>
          <a:bodyPr>
            <a:normAutofit/>
          </a:bodyPr>
          <a:lstStyle/>
          <a:p>
            <a:pPr algn="just"/>
            <a:r>
              <a:rPr lang="nl-NL" sz="3391" dirty="0"/>
              <a:t>Gemeente [NAAM] ondertekent deze intentie integraal en verklaart met hun handtekening aan de slag te gaan met het samenstellen van een team en het opstellen van een lokaal sportakkoord.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2067500" y="8495982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burgermeester]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8286529" y="8473606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wethouder sport]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14447623" y="8475224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X]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11822" y="7962"/>
            <a:ext cx="21359981" cy="3552065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C1F1F5-9998-43B8-BEF6-4807E2B8E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61" y="2659739"/>
            <a:ext cx="1797858" cy="179785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78D066-F67C-4EDC-B115-D9DFAFE781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1"/>
          <a:stretch/>
        </p:blipFill>
        <p:spPr>
          <a:xfrm>
            <a:off x="17083084" y="13313530"/>
            <a:ext cx="3849335" cy="179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60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Intentie tot het sluiten van een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14</cp:revision>
  <dcterms:created xsi:type="dcterms:W3CDTF">2018-07-11T07:14:23Z</dcterms:created>
  <dcterms:modified xsi:type="dcterms:W3CDTF">2018-07-24T09:04:57Z</dcterms:modified>
</cp:coreProperties>
</file>