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13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4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24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62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2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60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92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8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23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89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71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60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52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DCF6C3E5-50D5-43A2-8345-DDC40503B9FE}"/>
              </a:ext>
            </a:extLst>
          </p:cNvPr>
          <p:cNvGrpSpPr/>
          <p:nvPr/>
        </p:nvGrpSpPr>
        <p:grpSpPr>
          <a:xfrm>
            <a:off x="1530662" y="8386953"/>
            <a:ext cx="18322298" cy="4577488"/>
            <a:chOff x="1389226" y="18768122"/>
            <a:chExt cx="39988798" cy="9990462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B06E462-7E61-40E3-A011-0C5C891AD560}"/>
                </a:ext>
              </a:extLst>
            </p:cNvPr>
            <p:cNvSpPr/>
            <p:nvPr/>
          </p:nvSpPr>
          <p:spPr>
            <a:xfrm>
              <a:off x="138922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192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4241E071-0208-42D2-9D61-BC6171F5D975}"/>
                </a:ext>
              </a:extLst>
            </p:cNvPr>
            <p:cNvGrpSpPr/>
            <p:nvPr/>
          </p:nvGrpSpPr>
          <p:grpSpPr>
            <a:xfrm>
              <a:off x="1389229" y="20231100"/>
              <a:ext cx="39988795" cy="8527484"/>
              <a:chOff x="723900" y="5176355"/>
              <a:chExt cx="10523658" cy="2647810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7EACDAA-6AC7-45B2-9A5F-D707BC03181B}"/>
                  </a:ext>
                </a:extLst>
              </p:cNvPr>
              <p:cNvSpPr/>
              <p:nvPr/>
            </p:nvSpPr>
            <p:spPr>
              <a:xfrm>
                <a:off x="723900" y="5176357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192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3792AD1B-CDF0-482A-8228-CE68D8647845}"/>
                  </a:ext>
                </a:extLst>
              </p:cNvPr>
              <p:cNvSpPr/>
              <p:nvPr/>
            </p:nvSpPr>
            <p:spPr>
              <a:xfrm>
                <a:off x="4285516" y="5176355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192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E08D36CA-EB0A-400F-A42B-A26F48C7FF86}"/>
                  </a:ext>
                </a:extLst>
              </p:cNvPr>
              <p:cNvSpPr/>
              <p:nvPr/>
            </p:nvSpPr>
            <p:spPr>
              <a:xfrm>
                <a:off x="7847132" y="5176357"/>
                <a:ext cx="3400426" cy="26478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7192"/>
              </a:p>
            </p:txBody>
          </p:sp>
        </p:grp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29B87B0-DD4C-423E-A446-49107FE544DC}"/>
                </a:ext>
              </a:extLst>
            </p:cNvPr>
            <p:cNvSpPr/>
            <p:nvPr/>
          </p:nvSpPr>
          <p:spPr>
            <a:xfrm>
              <a:off x="1492299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192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368A8B-67ED-4FF8-BAD8-232341654538}"/>
                </a:ext>
              </a:extLst>
            </p:cNvPr>
            <p:cNvSpPr/>
            <p:nvPr/>
          </p:nvSpPr>
          <p:spPr>
            <a:xfrm>
              <a:off x="28456762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7192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C8D9ADDE-04CC-4E53-8055-F1F2BDA8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127" y="3950638"/>
            <a:ext cx="12916961" cy="2212857"/>
          </a:xfrm>
        </p:spPr>
        <p:txBody>
          <a:bodyPr>
            <a:normAutofit/>
          </a:bodyPr>
          <a:lstStyle/>
          <a:p>
            <a:pPr algn="l"/>
            <a:r>
              <a:rPr lang="nl-NL" sz="5643" b="1" dirty="0"/>
              <a:t>Intentie tot het sluiten van een</a:t>
            </a:r>
            <a:br>
              <a:rPr lang="nl-NL" sz="5650" b="1" dirty="0"/>
            </a:br>
            <a:r>
              <a:rPr lang="nl-NL" sz="9322" b="1" dirty="0"/>
              <a:t>Lokaal sportakkoord </a:t>
            </a:r>
            <a:endParaRPr lang="nl-NL" sz="5650" b="1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A34D8D0B-BC06-40F5-B9E5-B9A395A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127" y="6695587"/>
            <a:ext cx="18322298" cy="1965229"/>
          </a:xfrm>
        </p:spPr>
        <p:txBody>
          <a:bodyPr>
            <a:normAutofit/>
          </a:bodyPr>
          <a:lstStyle/>
          <a:p>
            <a:pPr algn="just"/>
            <a:r>
              <a:rPr lang="nl-NL" sz="3391" dirty="0"/>
              <a:t>Onderstaande partijen ondertekenen deze intentie integraal en verklaren met hun handtekening aan de slag te gaan met het opstellen van een lokaal sportakkoord. Overeengekomen op [datum] in [plaats].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E1F2400E-FF7A-4908-B2AC-14249AD1E9E5}"/>
              </a:ext>
            </a:extLst>
          </p:cNvPr>
          <p:cNvSpPr txBox="1">
            <a:spLocks/>
          </p:cNvSpPr>
          <p:nvPr/>
        </p:nvSpPr>
        <p:spPr>
          <a:xfrm>
            <a:off x="2067500" y="8495982"/>
            <a:ext cx="4803496" cy="623563"/>
          </a:xfrm>
          <a:prstGeom prst="rect">
            <a:avLst/>
          </a:prstGeom>
        </p:spPr>
        <p:txBody>
          <a:bodyPr vert="horz" lIns="129170" tIns="64585" rIns="129170" bIns="6458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5" dirty="0">
                <a:solidFill>
                  <a:schemeClr val="bg1"/>
                </a:solidFill>
              </a:rPr>
              <a:t>[Naam partij 1] 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1CFC7F9C-A397-45D0-BFD4-31BF39B7D8C9}"/>
              </a:ext>
            </a:extLst>
          </p:cNvPr>
          <p:cNvSpPr txBox="1">
            <a:spLocks/>
          </p:cNvSpPr>
          <p:nvPr/>
        </p:nvSpPr>
        <p:spPr>
          <a:xfrm>
            <a:off x="8286529" y="8473606"/>
            <a:ext cx="4803496" cy="623563"/>
          </a:xfrm>
          <a:prstGeom prst="rect">
            <a:avLst/>
          </a:prstGeom>
        </p:spPr>
        <p:txBody>
          <a:bodyPr vert="horz" lIns="129170" tIns="64585" rIns="129170" bIns="6458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5" dirty="0">
                <a:solidFill>
                  <a:schemeClr val="bg1"/>
                </a:solidFill>
              </a:rPr>
              <a:t>[Naam partij 2]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54DFE7E-EE6F-437F-BE9F-3746E957B9C4}"/>
              </a:ext>
            </a:extLst>
          </p:cNvPr>
          <p:cNvSpPr txBox="1">
            <a:spLocks/>
          </p:cNvSpPr>
          <p:nvPr/>
        </p:nvSpPr>
        <p:spPr>
          <a:xfrm>
            <a:off x="14447623" y="8475224"/>
            <a:ext cx="4803496" cy="623563"/>
          </a:xfrm>
          <a:prstGeom prst="rect">
            <a:avLst/>
          </a:prstGeom>
        </p:spPr>
        <p:txBody>
          <a:bodyPr vert="horz" lIns="129170" tIns="64585" rIns="129170" bIns="6458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25" dirty="0">
                <a:solidFill>
                  <a:schemeClr val="bg1"/>
                </a:solidFill>
              </a:rPr>
              <a:t>[Naam partij 3] 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885E82F-8F86-49CF-95E5-A76F5E0F92DE}"/>
              </a:ext>
            </a:extLst>
          </p:cNvPr>
          <p:cNvGrpSpPr/>
          <p:nvPr/>
        </p:nvGrpSpPr>
        <p:grpSpPr>
          <a:xfrm>
            <a:off x="11822" y="7962"/>
            <a:ext cx="21359981" cy="3552065"/>
            <a:chOff x="0" y="0"/>
            <a:chExt cx="42767250" cy="711199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76CCA24-9EC7-4BCE-ADB4-0D9B0A996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67250" cy="5039187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ADE070FC-3B68-4A27-B918-E10E03FD0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01" y="1216495"/>
              <a:ext cx="5895499" cy="5895499"/>
            </a:xfrm>
            <a:prstGeom prst="rect">
              <a:avLst/>
            </a:prstGeom>
          </p:spPr>
        </p:pic>
      </p:grp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FCC1F1F5-9998-43B8-BEF6-4807E2B8E4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561" y="2659739"/>
            <a:ext cx="1797858" cy="179785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178D066-F67C-4EDC-B115-D9DFAFE7811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1"/>
          <a:stretch/>
        </p:blipFill>
        <p:spPr>
          <a:xfrm>
            <a:off x="17083084" y="13313530"/>
            <a:ext cx="3849335" cy="179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94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54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Intentie tot het sluiten van een Lokaal sportakkoord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sportakkoord</dc:title>
  <dc:creator>Linda Voermans</dc:creator>
  <cp:lastModifiedBy>Linda Voermans</cp:lastModifiedBy>
  <cp:revision>13</cp:revision>
  <dcterms:created xsi:type="dcterms:W3CDTF">2018-07-11T07:14:23Z</dcterms:created>
  <dcterms:modified xsi:type="dcterms:W3CDTF">2018-07-24T09:01:58Z</dcterms:modified>
</cp:coreProperties>
</file>