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0275213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8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7" d="100"/>
          <a:sy n="27" d="100"/>
        </p:scale>
        <p:origin x="13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3499590"/>
            <a:ext cx="25733931" cy="7444669"/>
          </a:xfrm>
        </p:spPr>
        <p:txBody>
          <a:bodyPr anchor="b"/>
          <a:lstStyle>
            <a:lvl1pPr algn="ctr">
              <a:defRPr sz="18709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5"/>
            <a:ext cx="22706410" cy="5162758"/>
          </a:xfrm>
        </p:spPr>
        <p:txBody>
          <a:bodyPr/>
          <a:lstStyle>
            <a:lvl1pPr marL="0" indent="0" algn="ctr">
              <a:buNone/>
              <a:defRPr sz="7483"/>
            </a:lvl1pPr>
            <a:lvl2pPr marL="1425595" indent="0" algn="ctr">
              <a:buNone/>
              <a:defRPr sz="6236"/>
            </a:lvl2pPr>
            <a:lvl3pPr marL="2851191" indent="0" algn="ctr">
              <a:buNone/>
              <a:defRPr sz="5613"/>
            </a:lvl3pPr>
            <a:lvl4pPr marL="4276786" indent="0" algn="ctr">
              <a:buNone/>
              <a:defRPr sz="4989"/>
            </a:lvl4pPr>
            <a:lvl5pPr marL="5702381" indent="0" algn="ctr">
              <a:buNone/>
              <a:defRPr sz="4989"/>
            </a:lvl5pPr>
            <a:lvl6pPr marL="7127977" indent="0" algn="ctr">
              <a:buNone/>
              <a:defRPr sz="4989"/>
            </a:lvl6pPr>
            <a:lvl7pPr marL="8553572" indent="0" algn="ctr">
              <a:buNone/>
              <a:defRPr sz="4989"/>
            </a:lvl7pPr>
            <a:lvl8pPr marL="9979167" indent="0" algn="ctr">
              <a:buNone/>
              <a:defRPr sz="4989"/>
            </a:lvl8pPr>
            <a:lvl9pPr marL="11404763" indent="0" algn="ctr">
              <a:buNone/>
              <a:defRPr sz="4989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115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2864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1138480"/>
            <a:ext cx="6528093" cy="1812163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1138480"/>
            <a:ext cx="19205838" cy="18121634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515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6597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5331063"/>
            <a:ext cx="26112371" cy="8894992"/>
          </a:xfrm>
        </p:spPr>
        <p:txBody>
          <a:bodyPr anchor="b"/>
          <a:lstStyle>
            <a:lvl1pPr>
              <a:defRPr sz="18709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14310205"/>
            <a:ext cx="26112371" cy="4677666"/>
          </a:xfrm>
        </p:spPr>
        <p:txBody>
          <a:bodyPr/>
          <a:lstStyle>
            <a:lvl1pPr marL="0" indent="0">
              <a:buNone/>
              <a:defRPr sz="7483">
                <a:solidFill>
                  <a:schemeClr val="tx1"/>
                </a:solidFill>
              </a:defRPr>
            </a:lvl1pPr>
            <a:lvl2pPr marL="1425595" indent="0">
              <a:buNone/>
              <a:defRPr sz="6236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9210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5692400"/>
            <a:ext cx="12866966" cy="13567714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5692400"/>
            <a:ext cx="12866966" cy="13567714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60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138485"/>
            <a:ext cx="26112371" cy="413317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5241960"/>
            <a:ext cx="12807832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7810963"/>
            <a:ext cx="12807832" cy="1148875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5241960"/>
            <a:ext cx="12870909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7810963"/>
            <a:ext cx="12870909" cy="1148875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0592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033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866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3078850"/>
            <a:ext cx="15326827" cy="15196234"/>
          </a:xfrm>
        </p:spPr>
        <p:txBody>
          <a:bodyPr/>
          <a:lstStyle>
            <a:lvl1pPr>
              <a:defRPr sz="9978"/>
            </a:lvl1pPr>
            <a:lvl2pPr>
              <a:defRPr sz="8731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5925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3078850"/>
            <a:ext cx="15326827" cy="15196234"/>
          </a:xfrm>
        </p:spPr>
        <p:txBody>
          <a:bodyPr anchor="t"/>
          <a:lstStyle>
            <a:lvl1pPr marL="0" indent="0">
              <a:buNone/>
              <a:defRPr sz="9978"/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450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1138485"/>
            <a:ext cx="26112371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5692400"/>
            <a:ext cx="26112371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57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89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851191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98" indent="-712798" algn="l" defTabSz="2851191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sz="8731" kern="1200">
          <a:solidFill>
            <a:schemeClr val="tx1"/>
          </a:solidFill>
          <a:latin typeface="+mn-lt"/>
          <a:ea typeface="+mn-ea"/>
          <a:cs typeface="+mn-cs"/>
        </a:defRPr>
      </a:lvl1pPr>
      <a:lvl2pPr marL="2138393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ep 20">
            <a:extLst>
              <a:ext uri="{FF2B5EF4-FFF2-40B4-BE49-F238E27FC236}">
                <a16:creationId xmlns:a16="http://schemas.microsoft.com/office/drawing/2014/main" id="{DCF6C3E5-50D5-43A2-8345-DDC40503B9FE}"/>
              </a:ext>
            </a:extLst>
          </p:cNvPr>
          <p:cNvGrpSpPr/>
          <p:nvPr/>
        </p:nvGrpSpPr>
        <p:grpSpPr>
          <a:xfrm>
            <a:off x="2167132" y="11863083"/>
            <a:ext cx="25940946" cy="6480866"/>
            <a:chOff x="1389226" y="18768122"/>
            <a:chExt cx="39988798" cy="9990462"/>
          </a:xfrm>
        </p:grpSpPr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1B06E462-7E61-40E3-A011-0C5C891AD560}"/>
                </a:ext>
              </a:extLst>
            </p:cNvPr>
            <p:cNvSpPr/>
            <p:nvPr/>
          </p:nvSpPr>
          <p:spPr>
            <a:xfrm>
              <a:off x="1389226" y="18768122"/>
              <a:ext cx="12921262" cy="1452005"/>
            </a:xfrm>
            <a:prstGeom prst="rect">
              <a:avLst/>
            </a:prstGeom>
            <a:solidFill>
              <a:srgbClr val="0098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0182"/>
            </a:p>
          </p:txBody>
        </p:sp>
        <p:grpSp>
          <p:nvGrpSpPr>
            <p:cNvPr id="4" name="Groep 3">
              <a:extLst>
                <a:ext uri="{FF2B5EF4-FFF2-40B4-BE49-F238E27FC236}">
                  <a16:creationId xmlns:a16="http://schemas.microsoft.com/office/drawing/2014/main" id="{4241E071-0208-42D2-9D61-BC6171F5D975}"/>
                </a:ext>
              </a:extLst>
            </p:cNvPr>
            <p:cNvGrpSpPr/>
            <p:nvPr/>
          </p:nvGrpSpPr>
          <p:grpSpPr>
            <a:xfrm>
              <a:off x="1389229" y="20231100"/>
              <a:ext cx="39988795" cy="8527484"/>
              <a:chOff x="723900" y="5176355"/>
              <a:chExt cx="10523658" cy="2647810"/>
            </a:xfrm>
          </p:grpSpPr>
          <p:sp>
            <p:nvSpPr>
              <p:cNvPr id="8" name="Rechthoek 7">
                <a:extLst>
                  <a:ext uri="{FF2B5EF4-FFF2-40B4-BE49-F238E27FC236}">
                    <a16:creationId xmlns:a16="http://schemas.microsoft.com/office/drawing/2014/main" id="{97EACDAA-6AC7-45B2-9A5F-D707BC03181B}"/>
                  </a:ext>
                </a:extLst>
              </p:cNvPr>
              <p:cNvSpPr/>
              <p:nvPr/>
            </p:nvSpPr>
            <p:spPr>
              <a:xfrm>
                <a:off x="723900" y="5176357"/>
                <a:ext cx="3400426" cy="26478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0182"/>
              </a:p>
            </p:txBody>
          </p:sp>
          <p:sp>
            <p:nvSpPr>
              <p:cNvPr id="9" name="Rechthoek 8">
                <a:extLst>
                  <a:ext uri="{FF2B5EF4-FFF2-40B4-BE49-F238E27FC236}">
                    <a16:creationId xmlns:a16="http://schemas.microsoft.com/office/drawing/2014/main" id="{3792AD1B-CDF0-482A-8228-CE68D8647845}"/>
                  </a:ext>
                </a:extLst>
              </p:cNvPr>
              <p:cNvSpPr/>
              <p:nvPr/>
            </p:nvSpPr>
            <p:spPr>
              <a:xfrm>
                <a:off x="4285516" y="5176355"/>
                <a:ext cx="3400426" cy="26478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0182"/>
              </a:p>
            </p:txBody>
          </p:sp>
          <p:sp>
            <p:nvSpPr>
              <p:cNvPr id="10" name="Rechthoek 9">
                <a:extLst>
                  <a:ext uri="{FF2B5EF4-FFF2-40B4-BE49-F238E27FC236}">
                    <a16:creationId xmlns:a16="http://schemas.microsoft.com/office/drawing/2014/main" id="{E08D36CA-EB0A-400F-A42B-A26F48C7FF86}"/>
                  </a:ext>
                </a:extLst>
              </p:cNvPr>
              <p:cNvSpPr/>
              <p:nvPr/>
            </p:nvSpPr>
            <p:spPr>
              <a:xfrm>
                <a:off x="7847132" y="5176357"/>
                <a:ext cx="3400426" cy="264780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0182"/>
              </a:p>
            </p:txBody>
          </p:sp>
        </p:grpSp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029B87B0-DD4C-423E-A446-49107FE544DC}"/>
                </a:ext>
              </a:extLst>
            </p:cNvPr>
            <p:cNvSpPr/>
            <p:nvPr/>
          </p:nvSpPr>
          <p:spPr>
            <a:xfrm>
              <a:off x="14922996" y="18768122"/>
              <a:ext cx="12921262" cy="1452005"/>
            </a:xfrm>
            <a:prstGeom prst="rect">
              <a:avLst/>
            </a:prstGeom>
            <a:solidFill>
              <a:srgbClr val="0098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0182"/>
            </a:p>
          </p:txBody>
        </p:sp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EB368A8B-67ED-4FF8-BAD8-232341654538}"/>
                </a:ext>
              </a:extLst>
            </p:cNvPr>
            <p:cNvSpPr/>
            <p:nvPr/>
          </p:nvSpPr>
          <p:spPr>
            <a:xfrm>
              <a:off x="28456762" y="18768122"/>
              <a:ext cx="12921262" cy="1452005"/>
            </a:xfrm>
            <a:prstGeom prst="rect">
              <a:avLst/>
            </a:prstGeom>
            <a:solidFill>
              <a:srgbClr val="0098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0182"/>
            </a:p>
          </p:txBody>
        </p:sp>
      </p:grpSp>
      <p:sp>
        <p:nvSpPr>
          <p:cNvPr id="11" name="Titel 1">
            <a:extLst>
              <a:ext uri="{FF2B5EF4-FFF2-40B4-BE49-F238E27FC236}">
                <a16:creationId xmlns:a16="http://schemas.microsoft.com/office/drawing/2014/main" id="{C8D9ADDE-04CC-4E53-8055-F1F2BDA8D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2127" y="5582091"/>
            <a:ext cx="18288000" cy="3132992"/>
          </a:xfrm>
        </p:spPr>
        <p:txBody>
          <a:bodyPr>
            <a:normAutofit/>
          </a:bodyPr>
          <a:lstStyle/>
          <a:p>
            <a:pPr algn="l"/>
            <a:r>
              <a:rPr lang="nl-NL" sz="7990" b="1" dirty="0"/>
              <a:t>Intentie tot het sluiten van een</a:t>
            </a:r>
            <a:br>
              <a:rPr lang="nl-NL" sz="8000" b="1" dirty="0"/>
            </a:br>
            <a:r>
              <a:rPr lang="nl-NL" sz="13199" b="1" dirty="0"/>
              <a:t>Lokaal sportakkoord </a:t>
            </a:r>
            <a:endParaRPr lang="nl-NL" sz="8000" b="1" dirty="0"/>
          </a:p>
        </p:txBody>
      </p:sp>
      <p:sp>
        <p:nvSpPr>
          <p:cNvPr id="12" name="Ondertitel 2">
            <a:extLst>
              <a:ext uri="{FF2B5EF4-FFF2-40B4-BE49-F238E27FC236}">
                <a16:creationId xmlns:a16="http://schemas.microsoft.com/office/drawing/2014/main" id="{A34D8D0B-BC06-40F5-B9E5-B9A395A774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2127" y="9468426"/>
            <a:ext cx="25940946" cy="2782396"/>
          </a:xfrm>
        </p:spPr>
        <p:txBody>
          <a:bodyPr>
            <a:normAutofit/>
          </a:bodyPr>
          <a:lstStyle/>
          <a:p>
            <a:pPr algn="just"/>
            <a:r>
              <a:rPr lang="nl-NL" sz="4801" dirty="0"/>
              <a:t>Onderstaande partijen ondertekenen deze intentie integraal en verklaren met hun handtekening aan de slag te gaan met het opstellen van een lokaal sportakkoord. Overeengekomen op [datum] in [plaats].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E1F2400E-FF7A-4908-B2AC-14249AD1E9E5}"/>
              </a:ext>
            </a:extLst>
          </p:cNvPr>
          <p:cNvSpPr txBox="1">
            <a:spLocks/>
          </p:cNvSpPr>
          <p:nvPr/>
        </p:nvSpPr>
        <p:spPr>
          <a:xfrm>
            <a:off x="2927193" y="12017448"/>
            <a:ext cx="6800852" cy="882848"/>
          </a:xfrm>
          <a:prstGeom prst="rect">
            <a:avLst/>
          </a:prstGeom>
        </p:spPr>
        <p:txBody>
          <a:bodyPr vert="horz" lIns="182880" tIns="91440" rIns="182880" bIns="9144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4000" dirty="0">
                <a:solidFill>
                  <a:schemeClr val="bg1"/>
                </a:solidFill>
              </a:rPr>
              <a:t>[Naam partij 1] </a:t>
            </a:r>
          </a:p>
        </p:txBody>
      </p:sp>
      <p:sp>
        <p:nvSpPr>
          <p:cNvPr id="14" name="Ondertitel 2">
            <a:extLst>
              <a:ext uri="{FF2B5EF4-FFF2-40B4-BE49-F238E27FC236}">
                <a16:creationId xmlns:a16="http://schemas.microsoft.com/office/drawing/2014/main" id="{1CFC7F9C-A397-45D0-BFD4-31BF39B7D8C9}"/>
              </a:ext>
            </a:extLst>
          </p:cNvPr>
          <p:cNvSpPr txBox="1">
            <a:spLocks/>
          </p:cNvSpPr>
          <p:nvPr/>
        </p:nvSpPr>
        <p:spPr>
          <a:xfrm>
            <a:off x="11732175" y="11985767"/>
            <a:ext cx="6800852" cy="882848"/>
          </a:xfrm>
          <a:prstGeom prst="rect">
            <a:avLst/>
          </a:prstGeom>
        </p:spPr>
        <p:txBody>
          <a:bodyPr vert="horz" lIns="182880" tIns="91440" rIns="182880" bIns="9144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4000" dirty="0">
                <a:solidFill>
                  <a:schemeClr val="bg1"/>
                </a:solidFill>
              </a:rPr>
              <a:t>[Naam partij 2] </a:t>
            </a:r>
          </a:p>
        </p:txBody>
      </p:sp>
      <p:sp>
        <p:nvSpPr>
          <p:cNvPr id="15" name="Ondertitel 2">
            <a:extLst>
              <a:ext uri="{FF2B5EF4-FFF2-40B4-BE49-F238E27FC236}">
                <a16:creationId xmlns:a16="http://schemas.microsoft.com/office/drawing/2014/main" id="{954DFE7E-EE6F-437F-BE9F-3746E957B9C4}"/>
              </a:ext>
            </a:extLst>
          </p:cNvPr>
          <p:cNvSpPr txBox="1">
            <a:spLocks/>
          </p:cNvSpPr>
          <p:nvPr/>
        </p:nvSpPr>
        <p:spPr>
          <a:xfrm>
            <a:off x="20455132" y="11988058"/>
            <a:ext cx="6800852" cy="882848"/>
          </a:xfrm>
          <a:prstGeom prst="rect">
            <a:avLst/>
          </a:prstGeom>
        </p:spPr>
        <p:txBody>
          <a:bodyPr vert="horz" lIns="182880" tIns="91440" rIns="182880" bIns="9144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4000" dirty="0">
                <a:solidFill>
                  <a:schemeClr val="bg1"/>
                </a:solidFill>
              </a:rPr>
              <a:t>[Naam partij 3] </a:t>
            </a:r>
          </a:p>
        </p:txBody>
      </p:sp>
      <p:grpSp>
        <p:nvGrpSpPr>
          <p:cNvPr id="24" name="Groep 23">
            <a:extLst>
              <a:ext uri="{FF2B5EF4-FFF2-40B4-BE49-F238E27FC236}">
                <a16:creationId xmlns:a16="http://schemas.microsoft.com/office/drawing/2014/main" id="{C885E82F-8F86-49CF-95E5-A76F5E0F92DE}"/>
              </a:ext>
            </a:extLst>
          </p:cNvPr>
          <p:cNvGrpSpPr/>
          <p:nvPr/>
        </p:nvGrpSpPr>
        <p:grpSpPr>
          <a:xfrm>
            <a:off x="16738" y="-1"/>
            <a:ext cx="30241737" cy="5029060"/>
            <a:chOff x="0" y="0"/>
            <a:chExt cx="42767250" cy="7111994"/>
          </a:xfrm>
        </p:grpSpPr>
        <p:pic>
          <p:nvPicPr>
            <p:cNvPr id="23" name="Afbeelding 22">
              <a:extLst>
                <a:ext uri="{FF2B5EF4-FFF2-40B4-BE49-F238E27FC236}">
                  <a16:creationId xmlns:a16="http://schemas.microsoft.com/office/drawing/2014/main" id="{776CCA24-9EC7-4BCE-ADB4-0D9B0A9962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42767250" cy="5039187"/>
            </a:xfrm>
            <a:prstGeom prst="rect">
              <a:avLst/>
            </a:prstGeom>
          </p:spPr>
        </p:pic>
        <p:pic>
          <p:nvPicPr>
            <p:cNvPr id="18" name="Afbeelding 17">
              <a:extLst>
                <a:ext uri="{FF2B5EF4-FFF2-40B4-BE49-F238E27FC236}">
                  <a16:creationId xmlns:a16="http://schemas.microsoft.com/office/drawing/2014/main" id="{ADE070FC-3B68-4A27-B918-E10E03FD0D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701" y="1216495"/>
              <a:ext cx="5895499" cy="5895499"/>
            </a:xfrm>
            <a:prstGeom prst="rect">
              <a:avLst/>
            </a:prstGeom>
          </p:spPr>
        </p:pic>
      </p:grpSp>
      <p:pic>
        <p:nvPicPr>
          <p:cNvPr id="22" name="Afbeelding 21">
            <a:extLst>
              <a:ext uri="{FF2B5EF4-FFF2-40B4-BE49-F238E27FC236}">
                <a16:creationId xmlns:a16="http://schemas.microsoft.com/office/drawing/2014/main" id="{FCC1F1F5-9998-43B8-BEF6-4807E2B8E4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0960" y="3754419"/>
            <a:ext cx="2545430" cy="2545430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0178D066-F67C-4EDC-B115-D9DFAFE7811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631"/>
          <a:stretch/>
        </p:blipFill>
        <p:spPr>
          <a:xfrm>
            <a:off x="24186452" y="18838195"/>
            <a:ext cx="5449938" cy="2545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99480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54</Words>
  <Application>Microsoft Office PowerPoint</Application>
  <PresentationFormat>Aangepast</PresentationFormat>
  <Paragraphs>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Intentie tot het sluiten van een Lokaal sportakkoord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Lokaal sportakkoord</dc:title>
  <dc:creator>Linda Voermans</dc:creator>
  <cp:lastModifiedBy>Linda Voermans</cp:lastModifiedBy>
  <cp:revision>12</cp:revision>
  <dcterms:created xsi:type="dcterms:W3CDTF">2018-07-11T07:14:23Z</dcterms:created>
  <dcterms:modified xsi:type="dcterms:W3CDTF">2018-07-24T09:01:38Z</dcterms:modified>
</cp:coreProperties>
</file>