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2767250" cy="30240288"/>
  <p:notesSz cx="6858000" cy="9144000"/>
  <p:defaultTextStyle>
    <a:defPPr>
      <a:defRPr lang="en-US"/>
    </a:defPPr>
    <a:lvl1pPr marL="0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1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2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3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64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57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48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39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30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138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7545" y="4949050"/>
            <a:ext cx="36352163" cy="10528100"/>
          </a:xfrm>
        </p:spPr>
        <p:txBody>
          <a:bodyPr anchor="b"/>
          <a:lstStyle>
            <a:lvl1pPr algn="ctr">
              <a:defRPr sz="2645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5906" y="15883154"/>
            <a:ext cx="32075438" cy="7301067"/>
          </a:xfrm>
        </p:spPr>
        <p:txBody>
          <a:bodyPr/>
          <a:lstStyle>
            <a:lvl1pPr marL="0" indent="0" algn="ctr">
              <a:buNone/>
              <a:defRPr sz="10583"/>
            </a:lvl1pPr>
            <a:lvl2pPr marL="2016023" indent="0" algn="ctr">
              <a:buNone/>
              <a:defRPr sz="8819"/>
            </a:lvl2pPr>
            <a:lvl3pPr marL="4032047" indent="0" algn="ctr">
              <a:buNone/>
              <a:defRPr sz="7937"/>
            </a:lvl3pPr>
            <a:lvl4pPr marL="6048070" indent="0" algn="ctr">
              <a:buNone/>
              <a:defRPr sz="7055"/>
            </a:lvl4pPr>
            <a:lvl5pPr marL="8064094" indent="0" algn="ctr">
              <a:buNone/>
              <a:defRPr sz="7055"/>
            </a:lvl5pPr>
            <a:lvl6pPr marL="10080117" indent="0" algn="ctr">
              <a:buNone/>
              <a:defRPr sz="7055"/>
            </a:lvl6pPr>
            <a:lvl7pPr marL="12096140" indent="0" algn="ctr">
              <a:buNone/>
              <a:defRPr sz="7055"/>
            </a:lvl7pPr>
            <a:lvl8pPr marL="14112164" indent="0" algn="ctr">
              <a:buNone/>
              <a:defRPr sz="7055"/>
            </a:lvl8pPr>
            <a:lvl9pPr marL="16128187" indent="0" algn="ctr">
              <a:buNone/>
              <a:defRPr sz="7055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39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3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05316" y="1610015"/>
            <a:ext cx="9221688" cy="2562724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0251" y="1610015"/>
            <a:ext cx="27130475" cy="2562724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66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52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977" y="7539080"/>
            <a:ext cx="36886753" cy="12579118"/>
          </a:xfrm>
        </p:spPr>
        <p:txBody>
          <a:bodyPr anchor="b"/>
          <a:lstStyle>
            <a:lvl1pPr>
              <a:defRPr sz="2645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7977" y="20237202"/>
            <a:ext cx="36886753" cy="6615062"/>
          </a:xfrm>
        </p:spPr>
        <p:txBody>
          <a:bodyPr/>
          <a:lstStyle>
            <a:lvl1pPr marL="0" indent="0">
              <a:buNone/>
              <a:defRPr sz="10583">
                <a:solidFill>
                  <a:schemeClr val="tx1"/>
                </a:solidFill>
              </a:defRPr>
            </a:lvl1pPr>
            <a:lvl2pPr marL="2016023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2pPr>
            <a:lvl3pPr marL="4032047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3pPr>
            <a:lvl4pPr marL="604807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409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8011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16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18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54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0250" y="8050078"/>
            <a:ext cx="18176081" cy="1918718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50920" y="8050078"/>
            <a:ext cx="18176081" cy="1918718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23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19" y="1610023"/>
            <a:ext cx="36886753" cy="584505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823" y="7413074"/>
            <a:ext cx="18092550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5823" y="11046105"/>
            <a:ext cx="18092550" cy="162471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50923" y="7413074"/>
            <a:ext cx="18181651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50923" y="11046105"/>
            <a:ext cx="18181651" cy="162471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04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42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20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20" y="2016019"/>
            <a:ext cx="13793551" cy="7056066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1651" y="4354049"/>
            <a:ext cx="21650921" cy="21490205"/>
          </a:xfrm>
        </p:spPr>
        <p:txBody>
          <a:bodyPr/>
          <a:lstStyle>
            <a:lvl1pPr>
              <a:defRPr sz="14110"/>
            </a:lvl1pPr>
            <a:lvl2pPr>
              <a:defRPr sz="12347"/>
            </a:lvl2pPr>
            <a:lvl3pPr>
              <a:defRPr sz="10583"/>
            </a:lvl3pPr>
            <a:lvl4pPr>
              <a:defRPr sz="8819"/>
            </a:lvl4pPr>
            <a:lvl5pPr>
              <a:defRPr sz="8819"/>
            </a:lvl5pPr>
            <a:lvl6pPr>
              <a:defRPr sz="8819"/>
            </a:lvl6pPr>
            <a:lvl7pPr>
              <a:defRPr sz="8819"/>
            </a:lvl7pPr>
            <a:lvl8pPr>
              <a:defRPr sz="8819"/>
            </a:lvl8pPr>
            <a:lvl9pPr>
              <a:defRPr sz="8819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5820" y="9072088"/>
            <a:ext cx="13793551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1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20" y="2016019"/>
            <a:ext cx="13793551" cy="7056066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81651" y="4354049"/>
            <a:ext cx="21650921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023" indent="0">
              <a:buNone/>
              <a:defRPr sz="12347"/>
            </a:lvl2pPr>
            <a:lvl3pPr marL="4032047" indent="0">
              <a:buNone/>
              <a:defRPr sz="10583"/>
            </a:lvl3pPr>
            <a:lvl4pPr marL="6048070" indent="0">
              <a:buNone/>
              <a:defRPr sz="8819"/>
            </a:lvl4pPr>
            <a:lvl5pPr marL="8064094" indent="0">
              <a:buNone/>
              <a:defRPr sz="8819"/>
            </a:lvl5pPr>
            <a:lvl6pPr marL="10080117" indent="0">
              <a:buNone/>
              <a:defRPr sz="8819"/>
            </a:lvl6pPr>
            <a:lvl7pPr marL="12096140" indent="0">
              <a:buNone/>
              <a:defRPr sz="8819"/>
            </a:lvl7pPr>
            <a:lvl8pPr marL="14112164" indent="0">
              <a:buNone/>
              <a:defRPr sz="8819"/>
            </a:lvl8pPr>
            <a:lvl9pPr marL="16128187" indent="0">
              <a:buNone/>
              <a:defRPr sz="881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5820" y="9072088"/>
            <a:ext cx="13793551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57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0250" y="1610023"/>
            <a:ext cx="36886753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250" y="8050078"/>
            <a:ext cx="36886753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0249" y="28028275"/>
            <a:ext cx="962263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98EF-67CF-4210-9196-96480EC92208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66653" y="28028275"/>
            <a:ext cx="14433947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04370" y="28028275"/>
            <a:ext cx="962263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16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32047" rtl="0" eaLnBrk="1" latinLnBrk="0" hangingPunct="1">
        <a:lnSpc>
          <a:spcPct val="90000"/>
        </a:lnSpc>
        <a:spcBef>
          <a:spcPct val="0"/>
        </a:spcBef>
        <a:buNone/>
        <a:defRPr sz="19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12" indent="-1008012" algn="l" defTabSz="4032047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03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3" kern="1200">
          <a:solidFill>
            <a:schemeClr val="tx1"/>
          </a:solidFill>
          <a:latin typeface="+mn-lt"/>
          <a:ea typeface="+mn-ea"/>
          <a:cs typeface="+mn-cs"/>
        </a:defRPr>
      </a:lvl2pPr>
      <a:lvl3pPr marL="504005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3pPr>
      <a:lvl4pPr marL="705608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10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12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15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176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9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023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04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07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09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11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4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16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818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DCF6C3E5-50D5-43A2-8345-DDC40503B9FE}"/>
              </a:ext>
            </a:extLst>
          </p:cNvPr>
          <p:cNvGrpSpPr/>
          <p:nvPr/>
        </p:nvGrpSpPr>
        <p:grpSpPr>
          <a:xfrm>
            <a:off x="3041044" y="16776531"/>
            <a:ext cx="36685158" cy="9165109"/>
            <a:chOff x="1389226" y="18768122"/>
            <a:chExt cx="39988798" cy="9990462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B06E462-7E61-40E3-A011-0C5C891AD560}"/>
                </a:ext>
              </a:extLst>
            </p:cNvPr>
            <p:cNvSpPr/>
            <p:nvPr/>
          </p:nvSpPr>
          <p:spPr>
            <a:xfrm>
              <a:off x="138922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399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4241E071-0208-42D2-9D61-BC6171F5D975}"/>
                </a:ext>
              </a:extLst>
            </p:cNvPr>
            <p:cNvGrpSpPr/>
            <p:nvPr/>
          </p:nvGrpSpPr>
          <p:grpSpPr>
            <a:xfrm>
              <a:off x="1389229" y="20231100"/>
              <a:ext cx="39988795" cy="8527484"/>
              <a:chOff x="723900" y="5176355"/>
              <a:chExt cx="10523658" cy="2647810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7EACDAA-6AC7-45B2-9A5F-D707BC03181B}"/>
                  </a:ext>
                </a:extLst>
              </p:cNvPr>
              <p:cNvSpPr/>
              <p:nvPr/>
            </p:nvSpPr>
            <p:spPr>
              <a:xfrm>
                <a:off x="723900" y="5176357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399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3792AD1B-CDF0-482A-8228-CE68D8647845}"/>
                  </a:ext>
                </a:extLst>
              </p:cNvPr>
              <p:cNvSpPr/>
              <p:nvPr/>
            </p:nvSpPr>
            <p:spPr>
              <a:xfrm>
                <a:off x="4285516" y="5176355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399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E08D36CA-EB0A-400F-A42B-A26F48C7FF86}"/>
                  </a:ext>
                </a:extLst>
              </p:cNvPr>
              <p:cNvSpPr/>
              <p:nvPr/>
            </p:nvSpPr>
            <p:spPr>
              <a:xfrm>
                <a:off x="7847132" y="5176357"/>
                <a:ext cx="3400426" cy="26478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399"/>
              </a:p>
            </p:txBody>
          </p:sp>
        </p:grp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29B87B0-DD4C-423E-A446-49107FE544DC}"/>
                </a:ext>
              </a:extLst>
            </p:cNvPr>
            <p:cNvSpPr/>
            <p:nvPr/>
          </p:nvSpPr>
          <p:spPr>
            <a:xfrm>
              <a:off x="1492299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399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368A8B-67ED-4FF8-BAD8-232341654538}"/>
                </a:ext>
              </a:extLst>
            </p:cNvPr>
            <p:cNvSpPr/>
            <p:nvPr/>
          </p:nvSpPr>
          <p:spPr>
            <a:xfrm>
              <a:off x="28456762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399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C8D9ADDE-04CC-4E53-8055-F1F2BDA8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3967" y="7894080"/>
            <a:ext cx="25862518" cy="4430614"/>
          </a:xfrm>
        </p:spPr>
        <p:txBody>
          <a:bodyPr>
            <a:normAutofit/>
          </a:bodyPr>
          <a:lstStyle/>
          <a:p>
            <a:pPr algn="l"/>
            <a:r>
              <a:rPr lang="nl-NL" sz="11300" b="1" dirty="0"/>
              <a:t>Intentie tot het sluiten van een</a:t>
            </a:r>
            <a:br>
              <a:rPr lang="nl-NL" sz="11314" b="1" dirty="0"/>
            </a:br>
            <a:r>
              <a:rPr lang="nl-NL" sz="18667" b="1" dirty="0"/>
              <a:t>Lokaal sportakkoord </a:t>
            </a:r>
            <a:endParaRPr lang="nl-NL" sz="11314" b="1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A34D8D0B-BC06-40F5-B9E5-B9A395A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3967" y="13390056"/>
            <a:ext cx="36685158" cy="3934808"/>
          </a:xfrm>
        </p:spPr>
        <p:txBody>
          <a:bodyPr>
            <a:normAutofit/>
          </a:bodyPr>
          <a:lstStyle/>
          <a:p>
            <a:pPr algn="just"/>
            <a:r>
              <a:rPr lang="nl-NL" sz="6790" dirty="0"/>
              <a:t>Onderstaande partijen ondertekenen deze intentie integraal en verklaren met hun handtekening aan de slag te gaan met het opstellen van een lokaal sportakkoord. Overeengekomen op [datum] in [plaats].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E1F2400E-FF7A-4908-B2AC-14249AD1E9E5}"/>
              </a:ext>
            </a:extLst>
          </p:cNvPr>
          <p:cNvSpPr txBox="1">
            <a:spLocks/>
          </p:cNvSpPr>
          <p:nvPr/>
        </p:nvSpPr>
        <p:spPr>
          <a:xfrm>
            <a:off x="4115907" y="16994832"/>
            <a:ext cx="9617627" cy="1248506"/>
          </a:xfrm>
          <a:prstGeom prst="rect">
            <a:avLst/>
          </a:prstGeom>
        </p:spPr>
        <p:txBody>
          <a:bodyPr vert="horz" lIns="258625" tIns="129313" rIns="258625" bIns="129313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657" dirty="0">
                <a:solidFill>
                  <a:schemeClr val="bg1"/>
                </a:solidFill>
              </a:rPr>
              <a:t>[Naam partij 1] 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1CFC7F9C-A397-45D0-BFD4-31BF39B7D8C9}"/>
              </a:ext>
            </a:extLst>
          </p:cNvPr>
          <p:cNvSpPr txBox="1">
            <a:spLocks/>
          </p:cNvSpPr>
          <p:nvPr/>
        </p:nvSpPr>
        <p:spPr>
          <a:xfrm>
            <a:off x="16567733" y="16950029"/>
            <a:ext cx="9617627" cy="1248506"/>
          </a:xfrm>
          <a:prstGeom prst="rect">
            <a:avLst/>
          </a:prstGeom>
        </p:spPr>
        <p:txBody>
          <a:bodyPr vert="horz" lIns="258625" tIns="129313" rIns="258625" bIns="129313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657" dirty="0">
                <a:solidFill>
                  <a:schemeClr val="bg1"/>
                </a:solidFill>
              </a:rPr>
              <a:t>[Naam partij 2]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54DFE7E-EE6F-437F-BE9F-3746E957B9C4}"/>
              </a:ext>
            </a:extLst>
          </p:cNvPr>
          <p:cNvSpPr txBox="1">
            <a:spLocks/>
          </p:cNvSpPr>
          <p:nvPr/>
        </p:nvSpPr>
        <p:spPr>
          <a:xfrm>
            <a:off x="28903562" y="16953268"/>
            <a:ext cx="9617627" cy="1248506"/>
          </a:xfrm>
          <a:prstGeom prst="rect">
            <a:avLst/>
          </a:prstGeom>
        </p:spPr>
        <p:txBody>
          <a:bodyPr vert="horz" lIns="258625" tIns="129313" rIns="258625" bIns="129313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657" dirty="0">
                <a:solidFill>
                  <a:schemeClr val="bg1"/>
                </a:solidFill>
              </a:rPr>
              <a:t>[Naam partij 3] 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885E82F-8F86-49CF-95E5-A76F5E0F92DE}"/>
              </a:ext>
            </a:extLst>
          </p:cNvPr>
          <p:cNvGrpSpPr/>
          <p:nvPr/>
        </p:nvGrpSpPr>
        <p:grpSpPr>
          <a:xfrm>
            <a:off x="0" y="0"/>
            <a:ext cx="42767250" cy="7111994"/>
            <a:chOff x="0" y="0"/>
            <a:chExt cx="42767250" cy="711199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76CCA24-9EC7-4BCE-ADB4-0D9B0A996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67250" cy="5039187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ADE070FC-3B68-4A27-B918-E10E03FD0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01" y="1216495"/>
              <a:ext cx="5895499" cy="5895499"/>
            </a:xfrm>
            <a:prstGeom prst="rect">
              <a:avLst/>
            </a:prstGeom>
          </p:spPr>
        </p:pic>
      </p:grp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FCC1F1F5-9998-43B8-BEF6-4807E2B8E4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7815" y="5309423"/>
            <a:ext cx="3599695" cy="3599695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178D066-F67C-4EDC-B115-D9DFAFE7811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1"/>
          <a:stretch/>
        </p:blipFill>
        <p:spPr>
          <a:xfrm>
            <a:off x="34180319" y="26640593"/>
            <a:ext cx="7707191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94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54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Intentie tot het sluiten van een Lokaal sportakkoord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sportakkoord</dc:title>
  <dc:creator>Linda Voermans</dc:creator>
  <cp:lastModifiedBy>Linda Voermans</cp:lastModifiedBy>
  <cp:revision>11</cp:revision>
  <dcterms:created xsi:type="dcterms:W3CDTF">2018-07-11T07:14:23Z</dcterms:created>
  <dcterms:modified xsi:type="dcterms:W3CDTF">2018-07-24T09:00:58Z</dcterms:modified>
</cp:coreProperties>
</file>