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11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5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06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51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99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51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252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18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71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95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91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42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52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1584690" y="9364434"/>
            <a:ext cx="18340737" cy="4582094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200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200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200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200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200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200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197" y="4171484"/>
            <a:ext cx="12929960" cy="2215084"/>
          </a:xfrm>
        </p:spPr>
        <p:txBody>
          <a:bodyPr>
            <a:normAutofit/>
          </a:bodyPr>
          <a:lstStyle/>
          <a:p>
            <a:pPr algn="l"/>
            <a:br>
              <a:rPr lang="nl-NL" sz="5657" b="1" dirty="0"/>
            </a:br>
            <a:r>
              <a:rPr lang="nl-NL" sz="9333" b="1" dirty="0"/>
              <a:t>Lokaal sportakkoord </a:t>
            </a:r>
            <a:endParaRPr lang="nl-NL" sz="5657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1443" y="7111394"/>
            <a:ext cx="18340737" cy="1967207"/>
          </a:xfrm>
        </p:spPr>
        <p:txBody>
          <a:bodyPr>
            <a:normAutofit/>
          </a:bodyPr>
          <a:lstStyle/>
          <a:p>
            <a:pPr algn="just"/>
            <a:r>
              <a:rPr lang="nl-NL" sz="3395" dirty="0"/>
              <a:t>Onderstaande partijen ondertekenen dit akkoord integraal en verklaren met hun handtekening om de besproken aandachtspunten concreet te maken en contractueel vast te leggen. Vastgesteld in [naam document] en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1994099" y="9432741"/>
            <a:ext cx="4808330" cy="624190"/>
          </a:xfrm>
          <a:prstGeom prst="rect">
            <a:avLst/>
          </a:prstGeom>
        </p:spPr>
        <p:txBody>
          <a:bodyPr vert="horz" lIns="129299" tIns="64650" rIns="129299" bIns="6465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8" dirty="0">
                <a:solidFill>
                  <a:schemeClr val="bg1"/>
                </a:solidFill>
              </a:rPr>
              <a:t>[Naam partij 1]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8287646" y="9432741"/>
            <a:ext cx="4808330" cy="624190"/>
          </a:xfrm>
          <a:prstGeom prst="rect">
            <a:avLst/>
          </a:prstGeom>
        </p:spPr>
        <p:txBody>
          <a:bodyPr vert="horz" lIns="129299" tIns="64650" rIns="129299" bIns="6465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8" dirty="0">
                <a:solidFill>
                  <a:schemeClr val="bg1"/>
                </a:solidFill>
              </a:rPr>
              <a:t>[Naam partij 2]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14494866" y="9432741"/>
            <a:ext cx="4808330" cy="624190"/>
          </a:xfrm>
          <a:prstGeom prst="rect">
            <a:avLst/>
          </a:prstGeom>
        </p:spPr>
        <p:txBody>
          <a:bodyPr vert="horz" lIns="129299" tIns="64650" rIns="129299" bIns="6465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8" dirty="0">
                <a:solidFill>
                  <a:schemeClr val="bg1"/>
                </a:solidFill>
              </a:rPr>
              <a:t>[Naam partij 3]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1073" y="363"/>
            <a:ext cx="21381478" cy="3555640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55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8</cp:revision>
  <dcterms:created xsi:type="dcterms:W3CDTF">2018-07-11T07:14:23Z</dcterms:created>
  <dcterms:modified xsi:type="dcterms:W3CDTF">2018-07-11T08:24:50Z</dcterms:modified>
</cp:coreProperties>
</file>